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DF92E4-1D44-4776-A19A-07099E880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DBDACF8-B4E4-4B7E-80B5-DAAAE6C80A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3FFD04-8677-4B32-A2F5-64603E12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2DC46C1-C5E6-4BC4-8963-B2500EC34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61334F-D6C4-4CAD-A36C-C1E5290D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48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0E5932-7777-4F9B-A844-4F6608FE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500BD82-D5F1-4982-B19A-D54FDAB95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FFAF8E-8C5C-4E3C-9F91-00F13CB7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0D6808-34C6-4563-B79E-B3EFFF66E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5F047D-30D7-4543-801D-EF408270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1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627AA40-E1C3-4B62-B913-C20868E2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8A5D0B8-0457-4CA0-8C59-0B3B2BBE7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6C90BA-5048-4337-BA92-5B071BD8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789766-9FB7-4034-BE2F-CB0603E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1B09C4-B73E-423A-B598-086AC8310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09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BE5E4C-4BDD-440D-B819-5B47F640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014E0B-C7CA-4B64-800D-BE64FC033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30BE17-4ADB-42EB-82F8-CD438E57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AD27D2-7376-4AB0-8DF7-1ABE7EF9C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E2F7BE-487E-467C-9F91-057DCB4C3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0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53DDC4-BDD5-4DF0-81F7-3EEFD2B9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BBD7C7-AB69-4283-926B-285FEDCBF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D2C49F-5650-42BC-A42A-DB18EF52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E7459FE-0DD1-4FB3-A38B-4DA0672C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963AD5-1543-459C-B009-9208291EB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81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F7711-3E47-4EAD-B82A-D5216910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52F54B-F5EF-4A3A-9E3E-49AAA9ACC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D7E3C76-9DAC-4C5E-83E1-9553B2B8A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D83648-10A0-461E-8BA8-93C612C55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681EAF3-E7E4-4ACB-9CA9-99C02C29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5D82B76-0B52-4AB6-BF18-AA59A025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58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A3194A-0541-4AAB-9754-A9E2CF2EB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43CBAFD-1633-47B8-93EB-56C775A2C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DB0C64-EC14-4B6B-B8CE-750F0EB70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0D3233-7922-4FAD-9E36-14E8095E8C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A33CE3-9BD7-4B70-8A0B-7D053A11B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FEFA56C-9A5B-42C4-BC3A-E68542B9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FA8D2D1-7ADE-42E9-936B-89B50864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D14B31A-7CEF-4CD1-B73A-989F5DE9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43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A36730-8C3B-4FFA-B2F9-ACBC9CB3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5A53316-7094-4D4D-B1F7-CB26B0CB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59E9E0F-D917-492D-9E0B-DE76F91B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9CAB29F-A300-4B74-BD81-83285DF08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977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E21C5AB-AA58-4BE2-AD44-B3B98EDB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3A80636-4BF9-48CF-AB20-AA193A16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7F96911-3BD5-49C7-8626-310D69C1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58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F9F923-F7C6-4E45-92CD-19D4A136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9F8B20-C45B-4FA8-93DB-D9CBE8F2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365A71-9FF4-4971-B359-9EE1B42FD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10D238-E721-4925-93B5-E57874E4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048177E-EB57-437D-8C3D-1B9AF94C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3E4D4D-AEC5-49F9-9582-DD7B316F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348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39A3D8-DB4C-49BD-8410-5ACC8A3B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43A09CE-544F-40CB-A30D-E06E920AD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5E0B421-C899-45E4-A9A2-91A251696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E23BB4-9A7E-4473-807C-E6B16DDCB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6666884-DF7F-4CBB-A620-9D9C5983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9D59FCC-B188-42F4-B589-B7791D49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281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3712B06-C9A0-4F2C-A479-599FEDC7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FCA21C-EBB4-435F-BF09-DCF2321DB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D92FDD-76F7-4F83-99A8-0F128F19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75AA-A662-4929-B74E-493EAF632FA5}" type="datetimeFigureOut">
              <a:rPr lang="zh-TW" altLang="en-US" smtClean="0"/>
              <a:t>2021/5/31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BB3D7E-FD7E-44E9-A727-D1D495F4B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D59B38-4514-44D1-B686-239CD19EF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DB35-066C-4842-AB29-4C28C828A6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77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1551ED67-AC36-4D81-AFD5-C074194E6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102" y="573062"/>
            <a:ext cx="10382250" cy="5850154"/>
          </a:xfrm>
          <a:prstGeom prst="rect">
            <a:avLst/>
          </a:prstGeom>
        </p:spPr>
      </p:pic>
      <p:sp>
        <p:nvSpPr>
          <p:cNvPr id="8" name="矩形: 圓角 7">
            <a:extLst>
              <a:ext uri="{FF2B5EF4-FFF2-40B4-BE49-F238E27FC236}">
                <a16:creationId xmlns:a16="http://schemas.microsoft.com/office/drawing/2014/main" id="{BEAAE8E2-0387-4D4F-9F3F-A076ACB86BFD}"/>
              </a:ext>
            </a:extLst>
          </p:cNvPr>
          <p:cNvSpPr/>
          <p:nvPr/>
        </p:nvSpPr>
        <p:spPr>
          <a:xfrm>
            <a:off x="4042791" y="334759"/>
            <a:ext cx="4690872" cy="712330"/>
          </a:xfrm>
          <a:prstGeom prst="roundRect">
            <a:avLst/>
          </a:prstGeom>
          <a:solidFill>
            <a:srgbClr val="D3B5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bg2">
                    <a:lumMod val="25000"/>
                  </a:schemeClr>
                </a:solidFill>
              </a:rPr>
              <a:t>Service Procedures</a:t>
            </a:r>
            <a:endParaRPr lang="zh-TW" altLang="en-US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B78F45C-8BC8-4660-9C30-16050CA7EC74}"/>
              </a:ext>
            </a:extLst>
          </p:cNvPr>
          <p:cNvSpPr txBox="1"/>
          <p:nvPr/>
        </p:nvSpPr>
        <p:spPr>
          <a:xfrm>
            <a:off x="2788920" y="1158849"/>
            <a:ext cx="1600200" cy="430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1100" b="1" dirty="0">
                <a:latin typeface="+mj-lt"/>
                <a:cs typeface="Times New Roman" panose="02020603050405020304" pitchFamily="18" charset="0"/>
              </a:rPr>
              <a:t>Preliminary evaluation and suggestion</a:t>
            </a:r>
            <a:endParaRPr lang="zh-TW" altLang="en-US" sz="11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767C2A9-A133-4007-8B8A-49CA3E25AD56}"/>
              </a:ext>
            </a:extLst>
          </p:cNvPr>
          <p:cNvSpPr txBox="1"/>
          <p:nvPr/>
        </p:nvSpPr>
        <p:spPr>
          <a:xfrm>
            <a:off x="2788920" y="2002536"/>
            <a:ext cx="1371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</a:rPr>
              <a:t>Registration and cashier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54FC39D-6C54-4D0F-8341-23A30D38EAC7}"/>
              </a:ext>
            </a:extLst>
          </p:cNvPr>
          <p:cNvSpPr txBox="1"/>
          <p:nvPr/>
        </p:nvSpPr>
        <p:spPr>
          <a:xfrm>
            <a:off x="2606040" y="3174974"/>
            <a:ext cx="178308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</a:rPr>
              <a:t>Client provides medical records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36F087B-428F-41E3-9F3B-963F1843274F}"/>
              </a:ext>
            </a:extLst>
          </p:cNvPr>
          <p:cNvSpPr txBox="1"/>
          <p:nvPr/>
        </p:nvSpPr>
        <p:spPr>
          <a:xfrm>
            <a:off x="2670048" y="4347412"/>
            <a:ext cx="1591056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dirty="0"/>
              <a:t> </a:t>
            </a:r>
            <a:r>
              <a:rPr lang="en-US" altLang="zh-TW" b="1" dirty="0">
                <a:solidFill>
                  <a:schemeClr val="bg1"/>
                </a:solidFill>
              </a:rPr>
              <a:t>Medical team evaluates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4349B06D-8721-4D72-9B66-5207EF083F03}"/>
              </a:ext>
            </a:extLst>
          </p:cNvPr>
          <p:cNvSpPr txBox="1"/>
          <p:nvPr/>
        </p:nvSpPr>
        <p:spPr>
          <a:xfrm>
            <a:off x="2487168" y="5387306"/>
            <a:ext cx="2075688" cy="73866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solidFill>
                  <a:schemeClr val="bg1"/>
                </a:solidFill>
              </a:rPr>
              <a:t>Providing preliminary treatment plan through Tele-medical consultation</a:t>
            </a:r>
            <a:endParaRPr lang="zh-TW" alt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00ADA54-9834-4F12-B676-39F186F6FE67}"/>
              </a:ext>
            </a:extLst>
          </p:cNvPr>
          <p:cNvSpPr txBox="1"/>
          <p:nvPr/>
        </p:nvSpPr>
        <p:spPr>
          <a:xfrm>
            <a:off x="5789676" y="1110690"/>
            <a:ext cx="1481328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1000" b="1" dirty="0"/>
              <a:t>Total-solution treatment healthcare</a:t>
            </a:r>
            <a:endParaRPr lang="zh-TW" altLang="en-US" sz="1000" b="1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D71EB2F-BA44-4B22-AC14-48A4D7E6B198}"/>
              </a:ext>
            </a:extLst>
          </p:cNvPr>
          <p:cNvSpPr txBox="1"/>
          <p:nvPr/>
        </p:nvSpPr>
        <p:spPr>
          <a:xfrm>
            <a:off x="5330952" y="1865376"/>
            <a:ext cx="2194560" cy="73866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solidFill>
                  <a:schemeClr val="bg1"/>
                </a:solidFill>
              </a:rPr>
              <a:t>Accompany and evaluation during treatment &amp; Contract closes</a:t>
            </a:r>
            <a:endParaRPr lang="zh-TW" alt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122D10-4BC3-43F0-96DB-BD2D192B3798}"/>
              </a:ext>
            </a:extLst>
          </p:cNvPr>
          <p:cNvSpPr txBox="1"/>
          <p:nvPr/>
        </p:nvSpPr>
        <p:spPr>
          <a:xfrm>
            <a:off x="5422392" y="3574417"/>
            <a:ext cx="2029968" cy="73866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solidFill>
                  <a:schemeClr val="bg1"/>
                </a:solidFill>
              </a:rPr>
              <a:t>Arranging smart medical devices for patient to wear under treatment</a:t>
            </a:r>
            <a:endParaRPr lang="zh-TW" alt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8C0B778-67D2-461C-B928-652C0BFCACDB}"/>
              </a:ext>
            </a:extLst>
          </p:cNvPr>
          <p:cNvSpPr txBox="1"/>
          <p:nvPr/>
        </p:nvSpPr>
        <p:spPr>
          <a:xfrm>
            <a:off x="5518594" y="5354009"/>
            <a:ext cx="1837563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altLang="zh-TW" sz="1600" b="1" dirty="0">
                <a:solidFill>
                  <a:schemeClr val="bg1"/>
                </a:solidFill>
              </a:rPr>
              <a:t>Referring Description &amp;  Signing contract</a:t>
            </a:r>
            <a:endParaRPr lang="zh-TW" altLang="en-US" sz="1600" b="1" dirty="0">
              <a:solidFill>
                <a:schemeClr val="bg1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EB2A187E-6070-40F0-B70F-DF7E707C5EF8}"/>
              </a:ext>
            </a:extLst>
          </p:cNvPr>
          <p:cNvSpPr txBox="1"/>
          <p:nvPr/>
        </p:nvSpPr>
        <p:spPr>
          <a:xfrm>
            <a:off x="8671560" y="1082365"/>
            <a:ext cx="1481328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1200" b="1" dirty="0"/>
              <a:t>Long term tracking Follow-up</a:t>
            </a:r>
            <a:endParaRPr lang="zh-TW" altLang="en-US" sz="1200" b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DBF05B33-F70A-4916-ABAA-A80791D6768C}"/>
              </a:ext>
            </a:extLst>
          </p:cNvPr>
          <p:cNvSpPr txBox="1"/>
          <p:nvPr/>
        </p:nvSpPr>
        <p:spPr>
          <a:xfrm>
            <a:off x="8421624" y="1911542"/>
            <a:ext cx="1856232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</a:rPr>
              <a:t>Long term tracking plan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23D6C9A9-BA10-4060-8ADB-4F199697B1B6}"/>
              </a:ext>
            </a:extLst>
          </p:cNvPr>
          <p:cNvSpPr txBox="1"/>
          <p:nvPr/>
        </p:nvSpPr>
        <p:spPr>
          <a:xfrm>
            <a:off x="8293608" y="3537841"/>
            <a:ext cx="1984248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sz="1600" b="1" dirty="0">
                <a:solidFill>
                  <a:schemeClr val="bg1"/>
                </a:solidFill>
              </a:rPr>
              <a:t>Confirming periodic visit and emergency support plan</a:t>
            </a:r>
            <a:endParaRPr lang="zh-TW" alt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127A249E-63D3-4CCA-9CD3-00C83634E040}"/>
              </a:ext>
            </a:extLst>
          </p:cNvPr>
          <p:cNvSpPr txBox="1"/>
          <p:nvPr/>
        </p:nvSpPr>
        <p:spPr>
          <a:xfrm>
            <a:off x="8293608" y="5433472"/>
            <a:ext cx="196596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</a:rPr>
              <a:t>Executing annual/ long term contract</a:t>
            </a:r>
            <a:endParaRPr lang="zh-TW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60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71</Words>
  <Application>Microsoft Office PowerPoint</Application>
  <PresentationFormat>寬螢幕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妤嘉 陳</dc:creator>
  <cp:lastModifiedBy>妤嘉 陳</cp:lastModifiedBy>
  <cp:revision>3</cp:revision>
  <dcterms:created xsi:type="dcterms:W3CDTF">2021-05-30T16:06:01Z</dcterms:created>
  <dcterms:modified xsi:type="dcterms:W3CDTF">2021-05-30T16:26:41Z</dcterms:modified>
</cp:coreProperties>
</file>